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2272-3791-4B0E-97FA-DACFFD00599D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AA3A0-53E9-400C-BD3B-37E660929D7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2272-3791-4B0E-97FA-DACFFD00599D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AA3A0-53E9-400C-BD3B-37E660929D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2272-3791-4B0E-97FA-DACFFD00599D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AA3A0-53E9-400C-BD3B-37E660929D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2272-3791-4B0E-97FA-DACFFD00599D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AA3A0-53E9-400C-BD3B-37E660929D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2272-3791-4B0E-97FA-DACFFD00599D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AA3A0-53E9-400C-BD3B-37E660929D7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2272-3791-4B0E-97FA-DACFFD00599D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AA3A0-53E9-400C-BD3B-37E660929D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2272-3791-4B0E-97FA-DACFFD00599D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AA3A0-53E9-400C-BD3B-37E660929D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2272-3791-4B0E-97FA-DACFFD00599D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AA3A0-53E9-400C-BD3B-37E660929D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2272-3791-4B0E-97FA-DACFFD00599D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AA3A0-53E9-400C-BD3B-37E660929D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2272-3791-4B0E-97FA-DACFFD00599D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AA3A0-53E9-400C-BD3B-37E660929D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2272-3791-4B0E-97FA-DACFFD00599D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10AA3A0-53E9-400C-BD3B-37E660929D7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3B52272-3791-4B0E-97FA-DACFFD00599D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0AA3A0-53E9-400C-BD3B-37E660929D7E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Перфекат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(прошло време)</a:t>
            </a:r>
            <a:endParaRPr lang="en-US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Имао сам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пса који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звао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Цезар. Сваког дана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водио сам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га у шетњу. Цезар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је обожавао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одлазак у оближњи парк. Тамо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осећао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пријатно 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уживао је 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игри са другим псима.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Обратите пажњу на истакнуте речи у тексту: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једном један цар, па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је имао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сина царевића који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је волео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лов. Када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царевић једном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ловио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у планини,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изашао је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пред њега огњени змај,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рекао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му да чува планину као своју кућу 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отишао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Када се дешава радња ових глагола?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Перфекат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(прошло време) је глаголски облик који означава радњу која се вршила или извршила у прошлости, пре тренутка говорења.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Гради се од краћег облика презента помоћног глагола јесам (сам, си, је, смо, сте, су) и радног глаголског придева.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Једнина                     Множина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ја сам гледао       1. ми смо гледали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 си гледао        2. ви сте гледали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 је гледао         3. они су гледали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Перфекат је личан и сложен глаголски облик (састоји се од два дела – помоћног глагола и радног глаголског придева).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наредном реченицама пронађите облике перфекта: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Научио сам лекцију.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Научници су открили нови вирус.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Путовали смо данима кроз пустињу.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Журка је трајала до зоре.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Научио сам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лекцију.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Научници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 открили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нови вирус.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Путовали смо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данима кроз пустињу.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Журка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је трајала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 зоре.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Када се у реченици перфекат употреби више пута, у писању се понекад изоставља помоћни глагол. То је онда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крњи перфекат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Пробудио сам се, доручковао и кренуо у школу.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Препишите следећи текст тако што ћете све глаголе ставити у перфекат: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Имам пса који се зове Цезар. Сваког дана водим га у шетњу. Цезар обожава одлазак у оближњи парк. Тамо се осећа пријатно и ужива у игри са другим псима.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</TotalTime>
  <Words>324</Words>
  <Application>Microsoft Office PowerPoint</Application>
  <PresentationFormat>On-screen Show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Перфекат</vt:lpstr>
      <vt:lpstr>Обратите пажњу на истакнуте речи у тексту:</vt:lpstr>
      <vt:lpstr>Перфекат (прошло време) је глаголски облик који означава радњу која се вршила или извршила у прошлости, пре тренутка говорења.</vt:lpstr>
      <vt:lpstr>Slide 4</vt:lpstr>
      <vt:lpstr>Перфекат је личан и сложен глаголски облик (састоји се од два дела – помоћног глагола и радног глаголског придева).</vt:lpstr>
      <vt:lpstr>У наредном реченицама пронађите облике перфекта:</vt:lpstr>
      <vt:lpstr>Slide 7</vt:lpstr>
      <vt:lpstr>Slide 8</vt:lpstr>
      <vt:lpstr>Препишите следећи текст тако што ћете све глаголе ставити у перфекат: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Перфекат</dc:title>
  <dc:creator>mihailo</dc:creator>
  <cp:lastModifiedBy>mihailo</cp:lastModifiedBy>
  <cp:revision>12</cp:revision>
  <dcterms:created xsi:type="dcterms:W3CDTF">2015-01-16T11:10:00Z</dcterms:created>
  <dcterms:modified xsi:type="dcterms:W3CDTF">2015-01-16T12:51:47Z</dcterms:modified>
</cp:coreProperties>
</file>